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7"/>
  </p:handoutMasterIdLst>
  <p:sldIdLst>
    <p:sldId id="304" r:id="rId2"/>
    <p:sldId id="322" r:id="rId3"/>
    <p:sldId id="321" r:id="rId4"/>
    <p:sldId id="320" r:id="rId5"/>
    <p:sldId id="319" r:id="rId6"/>
    <p:sldId id="318" r:id="rId7"/>
    <p:sldId id="317" r:id="rId8"/>
    <p:sldId id="316" r:id="rId9"/>
    <p:sldId id="315" r:id="rId10"/>
    <p:sldId id="314" r:id="rId11"/>
    <p:sldId id="313" r:id="rId12"/>
    <p:sldId id="312" r:id="rId13"/>
    <p:sldId id="311" r:id="rId14"/>
    <p:sldId id="310" r:id="rId15"/>
    <p:sldId id="309" r:id="rId16"/>
    <p:sldId id="308" r:id="rId17"/>
    <p:sldId id="307" r:id="rId18"/>
    <p:sldId id="306" r:id="rId19"/>
    <p:sldId id="305" r:id="rId20"/>
    <p:sldId id="303" r:id="rId21"/>
    <p:sldId id="302" r:id="rId22"/>
    <p:sldId id="301" r:id="rId23"/>
    <p:sldId id="300" r:id="rId24"/>
    <p:sldId id="299" r:id="rId25"/>
    <p:sldId id="298" r:id="rId26"/>
    <p:sldId id="297" r:id="rId27"/>
    <p:sldId id="296" r:id="rId28"/>
    <p:sldId id="295" r:id="rId29"/>
    <p:sldId id="294" r:id="rId30"/>
    <p:sldId id="293" r:id="rId31"/>
    <p:sldId id="292" r:id="rId32"/>
    <p:sldId id="291" r:id="rId33"/>
    <p:sldId id="290" r:id="rId34"/>
    <p:sldId id="289" r:id="rId35"/>
    <p:sldId id="288" r:id="rId36"/>
    <p:sldId id="287" r:id="rId37"/>
    <p:sldId id="286" r:id="rId38"/>
    <p:sldId id="285" r:id="rId39"/>
    <p:sldId id="284" r:id="rId40"/>
    <p:sldId id="283" r:id="rId41"/>
    <p:sldId id="282" r:id="rId42"/>
    <p:sldId id="281" r:id="rId43"/>
    <p:sldId id="280" r:id="rId44"/>
    <p:sldId id="279" r:id="rId45"/>
    <p:sldId id="278" r:id="rId46"/>
    <p:sldId id="275" r:id="rId47"/>
    <p:sldId id="276" r:id="rId48"/>
    <p:sldId id="258" r:id="rId49"/>
    <p:sldId id="274" r:id="rId50"/>
    <p:sldId id="273" r:id="rId51"/>
    <p:sldId id="272" r:id="rId52"/>
    <p:sldId id="271" r:id="rId53"/>
    <p:sldId id="270" r:id="rId54"/>
    <p:sldId id="269" r:id="rId55"/>
    <p:sldId id="268" r:id="rId56"/>
    <p:sldId id="267" r:id="rId57"/>
    <p:sldId id="266" r:id="rId58"/>
    <p:sldId id="265" r:id="rId59"/>
    <p:sldId id="264" r:id="rId60"/>
    <p:sldId id="263" r:id="rId61"/>
    <p:sldId id="262" r:id="rId62"/>
    <p:sldId id="261" r:id="rId63"/>
    <p:sldId id="260" r:id="rId64"/>
    <p:sldId id="259" r:id="rId65"/>
    <p:sldId id="257" r:id="rId6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30AB762-C942-4981-BFD2-BA272496CBCA}" type="datetimeFigureOut">
              <a:rPr lang="en-US" smtClean="0"/>
              <a:t>1/9/2017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3737A2D-ADC1-41B3-BC1F-1BAD34A19C3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193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1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60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122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2434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181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991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655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61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74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69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7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613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68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768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10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52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85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965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6346" y="224134"/>
            <a:ext cx="85940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1.10 </a:t>
            </a:r>
            <a:r>
              <a:rPr lang="en-US" sz="400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successful tests of nuclear weapons has North Korea had since 2009?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is </a:t>
            </a:r>
            <a:r>
              <a:rPr lang="en-US" sz="4000" dirty="0" err="1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Presdient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Elect Trump’s nomination to be the US Attorney General?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votes in the Senate does a nominee need to be confirmed for the Supreme Court?</a:t>
            </a:r>
          </a:p>
          <a:p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4. In which state might you find the “Boneyard”, a </a:t>
            </a:r>
            <a:r>
              <a:rPr lang="en-US" sz="4000" dirty="0" err="1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cemetary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of discarded planes?</a:t>
            </a: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94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3597" y="224134"/>
            <a:ext cx="89595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11/29	 (</a:t>
            </a:r>
            <a:r>
              <a:rPr lang="en-US" sz="400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Tuesd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is North Korea’s strongest ally?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much cash is the state of Indiana (and President Trump) receiving to keep workers there?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teams are in American Football League in China?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are the advantages of spending a weekend at the Frying Pan Tower Bed and Breakfast?</a:t>
            </a: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22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3597" y="224134"/>
            <a:ext cx="89595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11/29	 (</a:t>
            </a:r>
            <a:r>
              <a:rPr lang="en-US" sz="400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Tuesd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Yesterday, who finally was declared the winner of the Presidential race in Michigan?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are some of the challenges facing President Elect Trump in the Middle East?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is the yearly budget for Space Command, created in 1988?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much might a real Transformer car actually cost you?</a:t>
            </a: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91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4742" y="224134"/>
            <a:ext cx="90172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11/28 (</a:t>
            </a:r>
            <a:r>
              <a:rPr lang="en-US" sz="4000" dirty="0" err="1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Mond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Fidel Castro, who died on Friday, controlled Cuba for how many years?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When did Fidel Castro come to power in Cuba?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Jill Stein, who is trying to get a recount in Wisconsin, represents which political party?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shots did it take to make a basketball shot from more than 590 feet up?</a:t>
            </a: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17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3132" y="224134"/>
            <a:ext cx="86004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11/18 (Fri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will continue to be the Speaker of the House of Representatives?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is the Prime Minister of Japan?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When was the North American Free Trade agreement ratified by President Bill Clinton?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is the new world record for highest bungee dunk?</a:t>
            </a: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56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297" y="224134"/>
            <a:ext cx="99181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11/16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three countries will President Obama visit on his last trip overseas?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In what year did the conflict between the USA and Afghanistan begin?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troops from the USA are still in Afghanistan?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Where was the new movie technology in today’s CNN Student news first created?</a:t>
            </a:r>
          </a:p>
        </p:txBody>
      </p:sp>
    </p:spTree>
    <p:extLst>
      <p:ext uri="{BB962C8B-B14F-4D97-AF65-F5344CB8AC3E}">
        <p14:creationId xmlns:p14="http://schemas.microsoft.com/office/powerpoint/2010/main" val="250941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4739" y="224134"/>
            <a:ext cx="90172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11/14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was the magnitude of the recent earthquake in New Zealand?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countries make up the IMF?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Perhaps because of the recent drought, what weather occurrence have we not seen this fall?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With regards to tornados, which is worse, a warning or a watch?</a:t>
            </a:r>
          </a:p>
        </p:txBody>
      </p:sp>
    </p:spTree>
    <p:extLst>
      <p:ext uri="{BB962C8B-B14F-4D97-AF65-F5344CB8AC3E}">
        <p14:creationId xmlns:p14="http://schemas.microsoft.com/office/powerpoint/2010/main" val="184151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2515" y="224134"/>
            <a:ext cx="84016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11/11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(Friday)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Which California city had some violent protests against the election of Donald Trump?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long did the first meeting between President Obama and President Elect Trump?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are some of the challenges to being a child of a military family?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When did the J.S. </a:t>
            </a:r>
            <a:r>
              <a:rPr lang="en-US" sz="4000" dirty="0" err="1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Seaverns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did in Lake Superior?</a:t>
            </a: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36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27068" y="224134"/>
            <a:ext cx="90925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11/10 </a:t>
            </a:r>
            <a:r>
              <a:rPr kumimoji="0" lang="en-US" sz="4000" b="0" i="0" u="none" strike="noStrike" kern="1200" cap="none" spc="0" normalizeH="0" noProof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(Thursday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Hillary Clinton appears to have won the popular vote by how many votes?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are some issues upon which President Obama and President Elect Trump disagree on?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Stock market investors don’t generally like what?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Which country is scared that Mr. Trump will be President? Which country is happy?</a:t>
            </a: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4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6160" y="224134"/>
            <a:ext cx="96343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11/9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At the time this show was produced, how many electoral votes had Mr. Trump won?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Did Ms. Clinton give a concession speech last night?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is the CNN Director of Polling and Election Analytics?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will now control the House and the Senate?</a:t>
            </a:r>
          </a:p>
        </p:txBody>
      </p:sp>
    </p:spTree>
    <p:extLst>
      <p:ext uri="{BB962C8B-B14F-4D97-AF65-F5344CB8AC3E}">
        <p14:creationId xmlns:p14="http://schemas.microsoft.com/office/powerpoint/2010/main" val="324158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35457" y="224134"/>
            <a:ext cx="86757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11/8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When was the last time that Pennsylvania and Michigan voted Republican?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When is Inauguration Day?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was the Executive Director of President Obama’s transition team?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two NFL teams have tried to win the Mannequin challenge?</a:t>
            </a:r>
          </a:p>
          <a:p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73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9357" y="224134"/>
            <a:ext cx="83679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1.9	 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did Russian President Vlad Putin order in 2016?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people were recently killed in a mass shooting at an airport in Ft. Lauderdale?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jobs did US employers add in the month of December?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does the rehab </a:t>
            </a:r>
            <a:r>
              <a:rPr lang="en-US" sz="400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glove measure?</a:t>
            </a: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11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6602" y="224134"/>
            <a:ext cx="8733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11/7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Does the FBI think that Ms. Clinton should face charges for using an illegal mail server?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Which states make up the blue wall that Ms. Clinton must win if she wants to win the POTUS?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early votes have been cast in the crucial state of North Carolina?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Which two countries do not recognize Day Light Savings time?</a:t>
            </a:r>
          </a:p>
        </p:txBody>
      </p:sp>
    </p:spTree>
    <p:extLst>
      <p:ext uri="{BB962C8B-B14F-4D97-AF65-F5344CB8AC3E}">
        <p14:creationId xmlns:p14="http://schemas.microsoft.com/office/powerpoint/2010/main" val="309143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14378" y="224134"/>
            <a:ext cx="81179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11/4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(Friday)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percentage of people in Great Britain voted to leave the European Union?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When did Amelia Earhart’s plane disappear?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are some of the big battle ground states in this year’s Presidential election?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are the three “must hold” battle ground states for Ms. Clinton?</a:t>
            </a:r>
          </a:p>
        </p:txBody>
      </p:sp>
    </p:spTree>
    <p:extLst>
      <p:ext uri="{BB962C8B-B14F-4D97-AF65-F5344CB8AC3E}">
        <p14:creationId xmlns:p14="http://schemas.microsoft.com/office/powerpoint/2010/main" val="117580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6158" y="224134"/>
            <a:ext cx="96343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11/2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Why did migrants from the Middle East and Africa head to “the Jungle”?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petitions does the Supreme Court get each year?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exactly is the Electoral College?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is the only rule to become a member of the Electoral College?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83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6158" y="224134"/>
            <a:ext cx="96343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11/2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In what years was Ms. Clinton the secretary of State?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civilians are thought to still be in the Iraqi city of Mosul?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is the name of the tribe that is currently protesting the oil pipeline running through the Dakotas?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old is Carter, the basketball dribbling wizard?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90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2510" y="224134"/>
            <a:ext cx="84016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10/31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(Friday)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is the Director of the Federal Bureau of Investigations?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votes have already been cast in this Presidential election?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This Halloween what is the signifance of the teal pumpkin?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people entered a contest to spend Haloween night in Dracula’s Romanian castle?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0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27063" y="224134"/>
            <a:ext cx="90925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10/27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(Thursday)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immigrants have died this year crossing the Mediterranean Sea this year?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It might take how many months on board a space ship to reach the planet, Mars?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Americans are going to spend how much money on Halloween this year?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Based on the final clip, who do you think should be the CNN Hero of the year?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10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289" y="224134"/>
            <a:ext cx="99181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10/26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voting seats are up from election in the Senate?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is the average increase in premiums that people will now pay for Obamacare?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is ISIS using the civilians of Mosul and surrounding areas to fight the Iraqi army?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is the Guinness's book of World Record for a dogging popping 100 balloons in the shortest time?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8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3585" y="224134"/>
            <a:ext cx="89595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10/25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Where in Europe might you find “The Jungle”?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percentage of American teens play video games?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people play the video game, Defense of the Ancients (DotA)?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If you would like to go camping on the side of a cliff, how much will it cost you a night?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08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4730" y="224134"/>
            <a:ext cx="90172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10/24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Why is Captain Chilhan Sadk one of the bravest people on the planet?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much will AT&amp;T play for Time Warner Cable?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states have a provision for automatic recounts in a close Presidential contest?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The newly identified species of dinosaur is as tall as what modern animal?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28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286" y="224134"/>
            <a:ext cx="99181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10/12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are the allies of Russian President Vladamir Putin?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states have asked from help from the Department of Homeland Security regarding election security?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Which Asian country is in mourning after losing its king yesterday?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fast was the jet packing pilot who flew around the Statue of Liberty?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5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27079" y="224134"/>
            <a:ext cx="90925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12/15	 </a:t>
            </a:r>
            <a:r>
              <a:rPr lang="en-US" sz="400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(Thursday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A controversial new bill in Turkey would give more power to whom?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did the Federal Reserve do yesterday that could impact you?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old is the frozen dinosaur tail recently found in Myanmar (formerly known as Burma)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teams are in the Granny Basketball league?</a:t>
            </a:r>
          </a:p>
        </p:txBody>
      </p:sp>
    </p:spTree>
    <p:extLst>
      <p:ext uri="{BB962C8B-B14F-4D97-AF65-F5344CB8AC3E}">
        <p14:creationId xmlns:p14="http://schemas.microsoft.com/office/powerpoint/2010/main" val="18774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286" y="224134"/>
            <a:ext cx="99181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10/12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Samsung has had to recall how many of their Galaxy Note 7 cell phones?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Samsung is responsible for what percentage of South Korea’s GDP?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Which water borne disease is of a growing concern in Haiti after Hurricane Matthew?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was the second man to walk on the moon?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12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73661" y="2172857"/>
            <a:ext cx="55050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Near</a:t>
            </a:r>
            <a:r>
              <a:rPr lang="en-US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pod</a:t>
            </a:r>
            <a:endParaRPr lang="en-US" sz="96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415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7644" y="1895457"/>
            <a:ext cx="104422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 </a:t>
            </a:r>
            <a:r>
              <a:rPr lang="en-US" sz="3600" dirty="0"/>
              <a:t>President Obama would like the federal minimum wage to be what?</a:t>
            </a:r>
          </a:p>
          <a:p>
            <a:r>
              <a:rPr lang="en-US" sz="3600" dirty="0"/>
              <a:t>2. A good economy is better for whom: incumbents or challengers?</a:t>
            </a:r>
          </a:p>
          <a:p>
            <a:r>
              <a:rPr lang="en-US" sz="3600" dirty="0"/>
              <a:t>3. Most economists agree what increasing the minimum wage will decrease what?</a:t>
            </a:r>
          </a:p>
          <a:p>
            <a:r>
              <a:rPr lang="en-US" sz="3600" dirty="0"/>
              <a:t>4. President Obama's plan would reduce the number of people in poverty to what?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8742" y="0"/>
            <a:ext cx="5505165" cy="157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3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4728" y="224134"/>
            <a:ext cx="90172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10/11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supports the Huthi ethnic group in Yemen?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Where in Syria could you have found a secret library?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is the man behind the Drivers Edge non profit program who goal is to help teen drivers deal with hazardous driving conditions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is the top speed one can achieve on the Modobag?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3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4728" y="224134"/>
            <a:ext cx="90172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10/10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2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people were killed in the United States as a result of Hurricane Matthew?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type of format was last night’s Presidential Debate?</a:t>
            </a:r>
          </a:p>
          <a:p>
            <a:pPr marL="342900" indent="-342900">
              <a:buAutoNum type="arabicPeriod"/>
            </a:pPr>
            <a:r>
              <a:rPr lang="en-US" sz="32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2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were some of the main issues brought up in the Presidential Debate last night?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Based on the clips that you saw in today’s CNN Student News, who do you think won the debate?</a:t>
            </a:r>
          </a:p>
          <a:p>
            <a:pPr marL="342900" indent="-342900">
              <a:buAutoNum type="arabicPeriod"/>
            </a:pPr>
            <a:endParaRPr lang="en-US" sz="32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40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7934" y="224134"/>
            <a:ext cx="90108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10.06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(Thursday)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Which cities in the United States is Hurricane Matthew expected to affect in the next week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When is the next debate between Mr. Trump and Ms. Clinton?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immigrants have made it to Italy from Libya between January and July?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Which three countries have made it to the moon?</a:t>
            </a:r>
          </a:p>
          <a:p>
            <a:pPr marL="342900" indent="-342900">
              <a:buAutoNum type="arabicPeriod"/>
            </a:pPr>
            <a:endParaRPr lang="en-US" sz="44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05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1520" y="224134"/>
            <a:ext cx="90236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Channel One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10.04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Hurricane Matthew is expected to brush by Jamaica and hit what island country?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Kashmir is a land claimed by what three countries?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US forces are still stationed in Afghanistan?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The company, Moderna, has created breakthroughs which could help with what two conditions?</a:t>
            </a:r>
          </a:p>
          <a:p>
            <a:pPr marL="342900" indent="-342900">
              <a:buAutoNum type="arabicPeriod"/>
            </a:pPr>
            <a:endParaRPr lang="en-US" sz="44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44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6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2664" y="224134"/>
            <a:ext cx="90813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Channel One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10.03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4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Justices are serving in the new term which starts today?</a:t>
            </a:r>
          </a:p>
          <a:p>
            <a:pPr marL="342900" indent="-342900">
              <a:buAutoNum type="arabicPeriod"/>
            </a:pPr>
            <a:r>
              <a:rPr lang="en-US" sz="44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Which international power backs the Syrian President Basher Al-Assad?</a:t>
            </a:r>
          </a:p>
          <a:p>
            <a:pPr marL="342900" indent="-342900">
              <a:buAutoNum type="arabicPeriod"/>
            </a:pPr>
            <a:r>
              <a:rPr lang="en-US" sz="44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4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is FASFA?</a:t>
            </a:r>
          </a:p>
          <a:p>
            <a:pPr marL="342900" indent="-342900">
              <a:buAutoNum type="arabicPeriod"/>
            </a:pPr>
            <a:r>
              <a:rPr lang="en-US" sz="44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Are smart tattoos the next big “thing”?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51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6316" y="224134"/>
            <a:ext cx="85940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9.28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Air pollution causes how many deaths a year according to the WHO?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is the President of Syria?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was President Obama’s challenger in the 2012 election?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as a manager of a cell phone store in California rewarded for his honest?</a:t>
            </a:r>
          </a:p>
        </p:txBody>
      </p:sp>
    </p:spTree>
    <p:extLst>
      <p:ext uri="{BB962C8B-B14F-4D97-AF65-F5344CB8AC3E}">
        <p14:creationId xmlns:p14="http://schemas.microsoft.com/office/powerpoint/2010/main" val="420668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6316" y="224134"/>
            <a:ext cx="85940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9.26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was the moderator of last night’s Presidential Debate?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Mr. Trump says that his tax cuts will be the biggest since which President?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would Ms. Clinton deal with the problem of implicit bias with the police?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Based on the highlights we saw in today’s CNN Student news, who do you think won the debate?</a:t>
            </a:r>
          </a:p>
        </p:txBody>
      </p:sp>
    </p:spTree>
    <p:extLst>
      <p:ext uri="{BB962C8B-B14F-4D97-AF65-F5344CB8AC3E}">
        <p14:creationId xmlns:p14="http://schemas.microsoft.com/office/powerpoint/2010/main" val="130919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306" y="224134"/>
            <a:ext cx="99181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12/14	 (Wednesday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exactly is a polar vortex?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The nominee for Secretary of State, Rex </a:t>
            </a:r>
            <a:r>
              <a:rPr lang="en-US" sz="4000" dirty="0" err="1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Tillerson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, runs which massive world corporation?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Based on numbers from last year, how many giraffes are left in the world?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</a:t>
            </a:r>
            <a:r>
              <a:rPr lang="en-US" sz="4000" dirty="0" err="1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meercats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were recently born in one litter at a zoo in Sydney Australia?</a:t>
            </a:r>
          </a:p>
        </p:txBody>
      </p:sp>
    </p:spTree>
    <p:extLst>
      <p:ext uri="{BB962C8B-B14F-4D97-AF65-F5344CB8AC3E}">
        <p14:creationId xmlns:p14="http://schemas.microsoft.com/office/powerpoint/2010/main" val="9464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47461" y="224134"/>
            <a:ext cx="86517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9.25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will be the moderator of the debate between Ms. Clinton and Mr. Trump?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is Mr. Trump’s lead in the most recent Fox News poll in Nevada?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Why was the game between the Florida Marlins and the Atlanta Braves cancelled on Sunday?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Every 19  minutes, someone dies from what?</a:t>
            </a:r>
          </a:p>
        </p:txBody>
      </p:sp>
    </p:spTree>
    <p:extLst>
      <p:ext uri="{BB962C8B-B14F-4D97-AF65-F5344CB8AC3E}">
        <p14:creationId xmlns:p14="http://schemas.microsoft.com/office/powerpoint/2010/main" val="251556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5237" y="224134"/>
            <a:ext cx="80361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9.23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(Friday)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8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people were arrested during the riots in Charlotte, North Carolina?</a:t>
            </a:r>
          </a:p>
          <a:p>
            <a:pPr marL="342900" indent="-342900">
              <a:buAutoNum type="arabicPeriod"/>
            </a:pPr>
            <a:r>
              <a:rPr lang="en-US" sz="38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8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Officer Betty Shelby has been charged with what crime in the recent shooting in Tulsa?</a:t>
            </a:r>
          </a:p>
          <a:p>
            <a:pPr marL="342900" indent="-342900">
              <a:buAutoNum type="arabicPeriod"/>
            </a:pPr>
            <a:r>
              <a:rPr lang="en-US" sz="38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8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When was the first Presidential debate?</a:t>
            </a:r>
          </a:p>
          <a:p>
            <a:pPr marL="342900" indent="-342900">
              <a:buAutoNum type="arabicPeriod"/>
            </a:pPr>
            <a:r>
              <a:rPr lang="en-US" sz="38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8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tall is the world’s tallest Great Dane?</a:t>
            </a:r>
          </a:p>
          <a:p>
            <a:pPr marL="342900" indent="-342900">
              <a:buAutoNum type="arabicPeriod"/>
            </a:pPr>
            <a:endParaRPr lang="en-US" sz="36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76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9790" y="224134"/>
            <a:ext cx="87270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9.22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(Thursday)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Which two American cities are on edge as a result of recent shootings by the police?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Which northern state is a key pivotal swing state in this years election?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new voters have the Democrats registered so far this year?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The meals created in the Character Study cost the recipients how much each month?</a:t>
            </a:r>
          </a:p>
        </p:txBody>
      </p:sp>
    </p:spTree>
    <p:extLst>
      <p:ext uri="{BB962C8B-B14F-4D97-AF65-F5344CB8AC3E}">
        <p14:creationId xmlns:p14="http://schemas.microsoft.com/office/powerpoint/2010/main" val="3492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7018" y="224134"/>
            <a:ext cx="95526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9.21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civilians are in Aleppo and in serious need of food, water, and medicine?</a:t>
            </a:r>
          </a:p>
          <a:p>
            <a:pPr marL="342900" indent="-342900">
              <a:buAutoNum type="arabicPeriod"/>
            </a:pPr>
            <a:r>
              <a:rPr lang="en-US" sz="36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are some of the restaurants who received failing grades for serving meat and chicken products with antibiotics?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electoral votes does the state of Florida have in this years election?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Where is this years Great Pumpkin Race?</a:t>
            </a:r>
          </a:p>
        </p:txBody>
      </p:sp>
    </p:spTree>
    <p:extLst>
      <p:ext uri="{BB962C8B-B14F-4D97-AF65-F5344CB8AC3E}">
        <p14:creationId xmlns:p14="http://schemas.microsoft.com/office/powerpoint/2010/main" val="2949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6314" y="224134"/>
            <a:ext cx="85940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9.20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has the FBI identified as person of interest in the Tri State area bombings?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Where are the headquarters for the United Nations General Assembly?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is the current United Nations Secretary General?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patients are in the Mercy Virtual Care program?</a:t>
            </a:r>
          </a:p>
        </p:txBody>
      </p:sp>
    </p:spTree>
    <p:extLst>
      <p:ext uri="{BB962C8B-B14F-4D97-AF65-F5344CB8AC3E}">
        <p14:creationId xmlns:p14="http://schemas.microsoft.com/office/powerpoint/2010/main" val="396052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47460" y="224134"/>
            <a:ext cx="86517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9.19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people were wounded in an apparent terrorist attack at a mall in Minnesota?</a:t>
            </a:r>
            <a:endParaRPr lang="en-US" sz="4000" dirty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Governors of which two Southern states have declared state of emergencies due to the gas shortage?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In what year was OPEC founded?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people are on the waiting list for goat yoga?</a:t>
            </a:r>
          </a:p>
        </p:txBody>
      </p:sp>
    </p:spTree>
    <p:extLst>
      <p:ext uri="{BB962C8B-B14F-4D97-AF65-F5344CB8AC3E}">
        <p14:creationId xmlns:p14="http://schemas.microsoft.com/office/powerpoint/2010/main" val="41792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9789" y="224134"/>
            <a:ext cx="87270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9.15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(Thursday)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Waves in the South China Sea could be how high due to the Typhoon Meranti?</a:t>
            </a:r>
            <a:endParaRPr lang="en-US" sz="3600" dirty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Where are the 2016 Para Olympics currently being held?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cs typeface="Mongolian Baiti" panose="03000500000000000000" pitchFamily="66" charset="0"/>
              </a:rPr>
              <a:t> In which American city is Uber testing a driverless Uber car?</a:t>
            </a:r>
          </a:p>
          <a:p>
            <a:pPr marL="342900" indent="-342900">
              <a:buAutoNum type="arabicPeriod"/>
            </a:pPr>
            <a:r>
              <a:rPr lang="en-US" sz="3600" dirty="0" smtClean="0">
                <a:latin typeface="Mongolian Baiti" panose="03000500000000000000" pitchFamily="66" charset="0"/>
                <a:cs typeface="Mongolian Baiti" panose="03000500000000000000" pitchFamily="66" charset="0"/>
              </a:rPr>
              <a:t>Where can you find the Guinness Book of World Records largest rocking chair?</a:t>
            </a:r>
            <a:endParaRPr lang="en-US" sz="3600" dirty="0">
              <a:latin typeface="Mongolian Baiti" panose="03000500000000000000" pitchFamily="66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14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6312" y="224134"/>
            <a:ext cx="85940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9.13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13025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When did David Cameron become the Prime Minister of Great Britain?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countries created the European Coal and Steel Community in 1951?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will the international community respond to North Korea’s testing of a nuclear bomb?</a:t>
            </a:r>
          </a:p>
          <a:p>
            <a:pPr marL="342900" indent="-342900">
              <a:buAutoNum type="arabicPeriod"/>
            </a:pPr>
            <a:r>
              <a:rPr lang="en-US" sz="32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In what year will the OSISIS-Rex probe reach out and make physical contact with the asteroid, Bennu?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15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47456" y="224134"/>
            <a:ext cx="86517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9.12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Channel One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027288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/>
              <a:t>When did the first plane hit the World Trade Center’s North Tower in New York City?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At what time did the North Tower collapse?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 Each of the World Trade center towers had how many floors?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Today, September 11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is known as what day?</a:t>
            </a:r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560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24159" y="224134"/>
            <a:ext cx="78983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Channel One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9.9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(Friday)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Channel One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0272889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Which tribe of Native Americans in North Dakota are against a new oil pipeline?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 In South Carolina, a bee keeper lost how many of her bees due to a chemical spray for the Zika Virus?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What is the name of the NASA project that will eventually land on an asteroid and collect vital data?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Where is Lauryn Giulaino volunteering?</a:t>
            </a:r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8221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93603" y="224134"/>
            <a:ext cx="89595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12/13	 (Tuesday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The United States has accused which county of influencing (hacking) the presidential election?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In South Korea, what is the Blue House?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Which three cities around the world suffered terrorist attacks this weekend?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Who is this year’s CNN Hero of the Year?</a:t>
            </a:r>
          </a:p>
        </p:txBody>
      </p:sp>
    </p:spTree>
    <p:extLst>
      <p:ext uri="{BB962C8B-B14F-4D97-AF65-F5344CB8AC3E}">
        <p14:creationId xmlns:p14="http://schemas.microsoft.com/office/powerpoint/2010/main" val="293692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5928" y="224134"/>
            <a:ext cx="94147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Channel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One News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9.6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Channel One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0272889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How much money did President Obama pledge to give Laos to help remove unexploded bombs?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Who is the executive director of the non profit group, Truth In Advertising?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What are the three qualifications for being the POTUS?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What do you think are the strengths and weaknesses of Hilary Clinton?</a:t>
            </a:r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7195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38860" y="224134"/>
            <a:ext cx="92688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9.6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Channel One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027288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/>
              <a:t> </a:t>
            </a:r>
            <a:r>
              <a:rPr lang="en-US" sz="2800" dirty="0" smtClean="0"/>
              <a:t>How many people in Laos are killed or maimed each year by old bombs from the USA?</a:t>
            </a:r>
          </a:p>
          <a:p>
            <a:pPr marL="342900" indent="-342900"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Where might you find the Eastern Gorilla?</a:t>
            </a:r>
          </a:p>
          <a:p>
            <a:pPr marL="342900" indent="-342900">
              <a:buAutoNum type="arabicPeriod"/>
            </a:pPr>
            <a:r>
              <a:rPr lang="en-US" sz="2800" dirty="0"/>
              <a:t> </a:t>
            </a:r>
            <a:r>
              <a:rPr lang="en-US" sz="2800" dirty="0" smtClean="0"/>
              <a:t>Where are the 2016 Para Olympics being held?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How many people are competing in the 2016 Bog Snorkeling championships?</a:t>
            </a:r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endParaRPr lang="en-US" sz="28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430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8158" y="224134"/>
            <a:ext cx="83102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9.6 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759987"/>
            <a:ext cx="1027288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/>
              <a:t>In what year did the Great Fire of London take place?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When did Mother Theresa win the Noble Peace Prize?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What is the difference between a cyclone and a hurricane?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How many fans are watching Esports world wide?</a:t>
            </a:r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806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97078" y="224134"/>
            <a:ext cx="77524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9.2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(Friday)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Who owned the rocket that blew up on the landing pad in Florida yesterday?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How many countries make up the economic group: the G-20?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Who are three Presidential candidates who won the popular vote but lost the Electoral College?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Big Foot is currently working in what occupation?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749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6992" y="224134"/>
            <a:ext cx="95526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8.31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000" dirty="0" smtClean="0">
                <a:solidFill>
                  <a:prstClr val="white"/>
                </a:solidFill>
                <a:latin typeface="Century Gothic" panose="020B0502020202020204"/>
              </a:rPr>
              <a:t>The European Union has ruled that Apple owes what amount in back taxes?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 many people have been shot in the city of Chicago so far this year?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Six people were pretending to live on Mars stuck inside how small of a dome?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Roy Halladay pitched for how many years in the Major Leagues?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189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9767" y="224134"/>
            <a:ext cx="87270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8.31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(Thursday)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Tx/>
              <a:buAutoNum type="arabicPeriod"/>
              <a:defRPr/>
            </a:pPr>
            <a:r>
              <a:rPr lang="en-US" sz="3000" noProof="0" dirty="0" smtClean="0">
                <a:solidFill>
                  <a:prstClr val="white"/>
                </a:solidFill>
                <a:latin typeface="Century Gothic" panose="020B0502020202020204"/>
              </a:rPr>
              <a:t>How many migrants and refugees have come to Europe via the </a:t>
            </a:r>
            <a:r>
              <a:rPr lang="en-US" sz="3000" dirty="0" smtClean="0">
                <a:solidFill>
                  <a:prstClr val="white"/>
                </a:solidFill>
              </a:rPr>
              <a:t>Eastern Mediterranean </a:t>
            </a:r>
            <a:r>
              <a:rPr lang="en-US" sz="3000" dirty="0">
                <a:solidFill>
                  <a:prstClr val="white"/>
                </a:solidFill>
              </a:rPr>
              <a:t>route</a:t>
            </a:r>
            <a:r>
              <a:rPr lang="en-US" sz="3000" noProof="0" dirty="0" smtClean="0">
                <a:solidFill>
                  <a:prstClr val="white"/>
                </a:solidFill>
                <a:latin typeface="Century Gothic" panose="020B0502020202020204"/>
              </a:rPr>
              <a:t>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Why are elephants in Africa being poached and slaughtered?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000" noProof="0" dirty="0" smtClean="0">
                <a:solidFill>
                  <a:prstClr val="white"/>
                </a:solidFill>
                <a:latin typeface="Century Gothic" panose="020B0502020202020204"/>
              </a:rPr>
              <a:t>When was Braille first created?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city has the world’s largest indoor amusement park?</a:t>
            </a: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89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47436" y="224134"/>
            <a:ext cx="86517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8.29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(Monday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How many people were killed in earthquake in central Italy last week?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Which two states bore the brunt of the damage from Hurricane Katrina?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When did the relationship between Cuba and the USA freeze over?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If you are traveling to Cuba, what must you remember to bring?</a:t>
            </a: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847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5212" y="224134"/>
            <a:ext cx="80361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8.26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Frida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4000" dirty="0" smtClean="0">
                <a:solidFill>
                  <a:prstClr val="white"/>
                </a:solidFill>
                <a:latin typeface="Century Gothic" panose="020B0502020202020204"/>
              </a:rPr>
              <a:t>How many days away is the Presidential election?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4000" dirty="0" smtClean="0">
                <a:solidFill>
                  <a:prstClr val="white"/>
                </a:solidFill>
                <a:latin typeface="Century Gothic" panose="020B0502020202020204"/>
              </a:rPr>
              <a:t>How far away is the planet, Proxima B?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4000" dirty="0" smtClean="0">
                <a:solidFill>
                  <a:prstClr val="white"/>
                </a:solidFill>
                <a:latin typeface="Century Gothic" panose="020B0502020202020204"/>
              </a:rPr>
              <a:t>Who is the United States Secretary of the Interior?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4000" dirty="0" smtClean="0">
                <a:solidFill>
                  <a:prstClr val="white"/>
                </a:solidFill>
                <a:latin typeface="Century Gothic" panose="020B0502020202020204"/>
              </a:rPr>
              <a:t>What is Carl’s best pun in the closing segment?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43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9764" y="224134"/>
            <a:ext cx="87270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8.25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(Thursday)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What was the magnitude of the earthquake that struck Italy recently?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How many missiles has North Korea launched since Kim Jung Un became the dictator?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How much sugar is in a tablespoon of Ketchup?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When was the lava tube featured in today’s CNN Student news discovered?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US" sz="3000" dirty="0" smtClean="0">
              <a:solidFill>
                <a:prstClr val="white"/>
              </a:solidFill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271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6989" y="224134"/>
            <a:ext cx="95526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8.24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(Wednesday)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does ISIS try to impair the vision of aircraft and drones?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000" baseline="0" dirty="0" smtClean="0">
                <a:solidFill>
                  <a:prstClr val="white"/>
                </a:solidFill>
                <a:latin typeface="Century Gothic" panose="020B0502020202020204"/>
              </a:rPr>
              <a:t>When do the Iraqi forces hope to liberate the city of Mosul?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 many hurricane storm names have been retired already?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000" dirty="0" smtClean="0">
                <a:solidFill>
                  <a:prstClr val="white"/>
                </a:solidFill>
                <a:latin typeface="Century Gothic" panose="020B0502020202020204"/>
              </a:rPr>
              <a:t>Where is Muttville located and how many older dogs have they adopted out?</a:t>
            </a: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130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14390" y="224134"/>
            <a:ext cx="81179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12/9	 (Friday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combat missions did John Glenn fly during World War II and the Korean War?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Why is Aleppo so important to Syria?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Who is Time Magazine’s Man of the Year this year?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are two practical uses of the robotic swarm created in the final segment of today’s CNN Student news? </a:t>
            </a:r>
          </a:p>
        </p:txBody>
      </p:sp>
    </p:spTree>
    <p:extLst>
      <p:ext uri="{BB962C8B-B14F-4D97-AF65-F5344CB8AC3E}">
        <p14:creationId xmlns:p14="http://schemas.microsoft.com/office/powerpoint/2010/main" val="159578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6285" y="224134"/>
            <a:ext cx="85940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8.23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(Tuesday)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How many states have sued President Obama’s administration over the transgender issue?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Where will the 2020 Summer Olympics be held?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When was the Devil’s Tower officially dedicated?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noProof="0" dirty="0" smtClean="0">
                <a:solidFill>
                  <a:prstClr val="white"/>
                </a:solidFill>
                <a:latin typeface="Century Gothic" panose="020B0502020202020204"/>
              </a:rPr>
              <a:t>Whose truck did Brandon Thomas’ grand slam baseball hit in the parking lot?</a:t>
            </a: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63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6096" y="224134"/>
            <a:ext cx="87943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8.22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(Monday)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 many people were killed by a suicide bomber at a wedding in Turkey?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000" noProof="0" dirty="0" smtClean="0">
                <a:solidFill>
                  <a:prstClr val="white"/>
                </a:solidFill>
                <a:latin typeface="Century Gothic" panose="020B0502020202020204"/>
              </a:rPr>
              <a:t>Where is the Center for Disease Control telling people to avoid because of the Zika virus?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000" b="0" i="0" u="none" strike="noStrike" kern="1200" cap="none" spc="0" normalizeH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 many tickets were sold for the Olympic Closing Ceremonies in Brazil?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000" dirty="0" smtClean="0">
                <a:solidFill>
                  <a:prstClr val="white"/>
                </a:solidFill>
                <a:latin typeface="Century Gothic" panose="020B0502020202020204"/>
              </a:rPr>
              <a:t>In what ways can pets help a pet owners health?</a:t>
            </a: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6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3871" y="224134"/>
            <a:ext cx="81788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8.1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9 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( Friday)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How many wildfires are currently burning in the state of California?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What potential charges do the American swimmer Ryan Lochte face in Brazil?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The flooding in Louisiana is the worst natural disaster since which super storm?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What are the two words used to describe the stubby squid?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442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9755" y="224134"/>
            <a:ext cx="87270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8.18( Thursday)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How many rain did Watson, La receive between August 8</a:t>
            </a:r>
            <a:r>
              <a:rPr lang="en-US" sz="3600" baseline="30000" dirty="0" smtClean="0">
                <a:solidFill>
                  <a:prstClr val="white"/>
                </a:solidFill>
                <a:latin typeface="Century Gothic" panose="020B0502020202020204"/>
              </a:rPr>
              <a:t>th</a:t>
            </a: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 and August 14</a:t>
            </a:r>
            <a:r>
              <a:rPr lang="en-US" sz="3600" baseline="30000" dirty="0" smtClean="0">
                <a:solidFill>
                  <a:prstClr val="white"/>
                </a:solidFill>
                <a:latin typeface="Century Gothic" panose="020B0502020202020204"/>
              </a:rPr>
              <a:t>th</a:t>
            </a: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When was the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 younger Farmer’s Almanac first published?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Why is the water around Rio de Janerio so nasty?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Who holds the Guinness Book World Record for popping balloons?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US" sz="3000" dirty="0" smtClean="0">
              <a:solidFill>
                <a:prstClr val="white"/>
              </a:solidFill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401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3917" y="224134"/>
            <a:ext cx="11538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54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8.16( Tuesday)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2474" y="2224682"/>
            <a:ext cx="1136162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When did the civil war in Syria begin?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 many people have been killed in Syria by chemical weapons?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 much will Americans spend on dining out this year?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are some tools that a professional sand castle maker might need for his/her job?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84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7102" y="224134"/>
            <a:ext cx="10272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</a:t>
            </a:r>
            <a:r>
              <a:rPr kumimoji="0" lang="en-US" sz="54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News</a:t>
            </a: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( Monday)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Student News to answer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2474" y="2224682"/>
            <a:ext cx="1136162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Riots broke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out over the shooting of an African American in which Midwestern city?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Who are the top five medal earning countries in the Rio Summer Olympics so far?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When did Michael Phelps make his Olympic debut?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How many volunteers help run Orange Sky laundry?</a:t>
            </a: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384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6170" y="224134"/>
            <a:ext cx="96343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12/7	 </a:t>
            </a:r>
            <a:r>
              <a:rPr lang="en-US" sz="400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(Wednesday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Which three countries made up the Axis Powers during World War II?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men died on the USS Oklahoma?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What is the name of the French woman is this week’s Make Create Innovate person?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In what city might you find Cat Yoga?</a:t>
            </a:r>
          </a:p>
        </p:txBody>
      </p:sp>
    </p:spTree>
    <p:extLst>
      <p:ext uri="{BB962C8B-B14F-4D97-AF65-F5344CB8AC3E}">
        <p14:creationId xmlns:p14="http://schemas.microsoft.com/office/powerpoint/2010/main" val="373787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35466" y="224134"/>
            <a:ext cx="86757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12/6	 (Tuesday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What was the last year that a President of the United States speak to a leader of Taiwan?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How many years ago did the Chinese Civil War end?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The Dakota Pipeline was going to carry oil under which major US river?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Where is Keisuke Yokota, the World Record holder for balancing traffic cones on a chin, hail from?</a:t>
            </a:r>
          </a:p>
        </p:txBody>
      </p:sp>
    </p:spTree>
    <p:extLst>
      <p:ext uri="{BB962C8B-B14F-4D97-AF65-F5344CB8AC3E}">
        <p14:creationId xmlns:p14="http://schemas.microsoft.com/office/powerpoint/2010/main" val="348859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6611" y="224134"/>
            <a:ext cx="8733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CNN Student News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lang="en-US" sz="400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anose="020B0502020202020204"/>
              </a:rPr>
              <a:t>12/5	 (Monday</a:t>
            </a:r>
            <a:r>
              <a:rPr kumimoji="0" lang="en-US" sz="4000" b="0" i="0" u="none" strike="noStrike" kern="1200" cap="none" spc="0" normalizeH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40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932020"/>
            <a:ext cx="11443062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– 4; Use CNN Student 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News to answer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759987"/>
            <a:ext cx="111752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0" i="0" u="none" strike="noStrike" kern="1200" cap="none" spc="0" normalizeH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288" y="1636407"/>
            <a:ext cx="113025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How many members are in the Italian Senate?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Why does some Chinese cities have so much smog and air pollution?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The Dakota Access Pipeline will travel through which states?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 </a:t>
            </a:r>
            <a:r>
              <a:rPr lang="en-US" sz="4000" dirty="0" smtClean="0">
                <a:latin typeface="Mongolian Baiti" panose="03000500000000000000" pitchFamily="66" charset="0"/>
                <a:ea typeface="Microsoft Himalaya" panose="01010100010101010101" pitchFamily="2" charset="0"/>
                <a:cs typeface="Mongolian Baiti" panose="03000500000000000000" pitchFamily="66" charset="0"/>
              </a:rPr>
              <a:t>Where is Santa University located?</a:t>
            </a:r>
          </a:p>
          <a:p>
            <a:pPr marL="342900" indent="-342900">
              <a:buAutoNum type="arabicPeriod"/>
            </a:pPr>
            <a:endParaRPr lang="en-US" sz="4000" dirty="0" smtClean="0">
              <a:latin typeface="Mongolian Baiti" panose="03000500000000000000" pitchFamily="66" charset="0"/>
              <a:ea typeface="Microsoft Himalaya" panose="01010100010101010101" pitchFamily="2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09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11942</TotalTime>
  <Words>4748</Words>
  <Application>Microsoft Office PowerPoint</Application>
  <PresentationFormat>Widescreen</PresentationFormat>
  <Paragraphs>476</Paragraphs>
  <Slides>65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1" baseType="lpstr">
      <vt:lpstr>Calibri</vt:lpstr>
      <vt:lpstr>Century Gothic</vt:lpstr>
      <vt:lpstr>Microsoft Himalaya</vt:lpstr>
      <vt:lpstr>Mongolian Baiti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202</cp:revision>
  <cp:lastPrinted>2016-12-14T15:11:41Z</cp:lastPrinted>
  <dcterms:created xsi:type="dcterms:W3CDTF">2016-08-15T00:12:37Z</dcterms:created>
  <dcterms:modified xsi:type="dcterms:W3CDTF">2017-01-10T01:56:01Z</dcterms:modified>
</cp:coreProperties>
</file>